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94" autoAdjust="0"/>
  </p:normalViewPr>
  <p:slideViewPr>
    <p:cSldViewPr>
      <p:cViewPr varScale="1">
        <p:scale>
          <a:sx n="63" d="100"/>
          <a:sy n="63" d="100"/>
        </p:scale>
        <p:origin x="1194" y="504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EAA9EA2-81B1-4D94-8B69-922D9F9505D1}" type="datetime1">
              <a:rPr lang="ko-KR" altLang="en-US"/>
              <a:pPr lvl="0">
                <a:defRPr/>
              </a:pPr>
              <a:t>2023-02-06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A4E703-0A12-4D44-B9DC-B90D9A78F6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안녕하십니까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en-US" altLang="ko-KR"/>
              <a:t>AI </a:t>
            </a:r>
            <a:r>
              <a:rPr lang="ko-KR" altLang="en-US"/>
              <a:t>스마트 도어락 팀 발표 시작하도록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&lt;&lt;&lt;</a:t>
            </a:r>
            <a:r>
              <a:rPr lang="ko-KR" altLang="en-US" dirty="0"/>
              <a:t>가장 중요한 부분 </a:t>
            </a:r>
            <a:r>
              <a:rPr lang="en-US" altLang="ko-KR" dirty="0"/>
              <a:t>&gt;&gt;&gt;</a:t>
            </a:r>
          </a:p>
          <a:p>
            <a:pPr lvl="0">
              <a:defRPr/>
            </a:pPr>
            <a:r>
              <a:rPr lang="ko-KR" altLang="en-US" dirty="0"/>
              <a:t>스마트 </a:t>
            </a:r>
            <a:r>
              <a:rPr lang="ko-KR" altLang="en-US" dirty="0" err="1"/>
              <a:t>도어락</a:t>
            </a:r>
            <a:r>
              <a:rPr lang="ko-KR" altLang="en-US" dirty="0"/>
              <a:t> 시스템은 크게 얼굴인식 및 디지털 </a:t>
            </a:r>
            <a:r>
              <a:rPr lang="ko-KR" altLang="en-US" dirty="0" err="1"/>
              <a:t>도어락</a:t>
            </a:r>
            <a:r>
              <a:rPr lang="ko-KR" altLang="en-US" dirty="0"/>
              <a:t> 제어와 </a:t>
            </a:r>
            <a:r>
              <a:rPr lang="en-US" altLang="ko-KR" dirty="0"/>
              <a:t>Open API</a:t>
            </a:r>
            <a:r>
              <a:rPr lang="ko-KR" altLang="en-US" dirty="0"/>
              <a:t>를 이용한 정보 알림 서비스로 구성되어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먼저 얼굴인식과 디지털 </a:t>
            </a:r>
            <a:r>
              <a:rPr lang="ko-KR" altLang="en-US" dirty="0" err="1"/>
              <a:t>도어락</a:t>
            </a:r>
            <a:r>
              <a:rPr lang="ko-KR" altLang="en-US" dirty="0"/>
              <a:t> 제어부분에선 </a:t>
            </a:r>
            <a:r>
              <a:rPr lang="en-US" altLang="ko-KR" dirty="0"/>
              <a:t>Jetson Nano</a:t>
            </a:r>
            <a:r>
              <a:rPr lang="ko-KR" altLang="en-US" dirty="0"/>
              <a:t>와 연결된 카메라를 통해 얼굴 탐색 및 인식을 실시한 후 신호를 </a:t>
            </a:r>
            <a:r>
              <a:rPr lang="en-US" altLang="ko-KR" dirty="0"/>
              <a:t>Jetson Nano</a:t>
            </a:r>
            <a:r>
              <a:rPr lang="ko-KR" altLang="en-US" dirty="0"/>
              <a:t>의 릴레이를 통해 디지털 </a:t>
            </a:r>
            <a:r>
              <a:rPr lang="ko-KR" altLang="en-US" dirty="0" err="1"/>
              <a:t>도어락으로</a:t>
            </a:r>
            <a:r>
              <a:rPr lang="ko-KR" altLang="en-US" dirty="0"/>
              <a:t> 전달하고 그 결과에 따라 문을 열거나 닫고 있게 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정보 알림 서비스부분에선 </a:t>
            </a:r>
            <a:r>
              <a:rPr lang="en-US" altLang="ko-KR" dirty="0" err="1"/>
              <a:t>OpenWeather</a:t>
            </a:r>
            <a:r>
              <a:rPr lang="en-US" altLang="ko-KR" dirty="0"/>
              <a:t> API</a:t>
            </a:r>
            <a:r>
              <a:rPr lang="ko-KR" altLang="en-US" dirty="0"/>
              <a:t>를 사용하여 위치 및 날씨 정보를 디스플레이에 출력합니다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또한 얼굴인식을 통해 입력 받은 얼굴 영상과</a:t>
            </a:r>
            <a:r>
              <a:rPr lang="en-US" altLang="ko-KR" dirty="0"/>
              <a:t> </a:t>
            </a:r>
            <a:r>
              <a:rPr lang="ko-KR" altLang="en-US" dirty="0"/>
              <a:t>전화번호를 </a:t>
            </a:r>
            <a:r>
              <a:rPr lang="en-US" altLang="ko-KR" dirty="0"/>
              <a:t>Firebase</a:t>
            </a:r>
            <a:r>
              <a:rPr lang="ko-KR" altLang="en-US" dirty="0"/>
              <a:t>에 저장하고 </a:t>
            </a:r>
            <a:r>
              <a:rPr lang="en-US" altLang="ko-KR" dirty="0"/>
              <a:t>Twilio API</a:t>
            </a:r>
            <a:r>
              <a:rPr lang="ko-KR" altLang="en-US" dirty="0"/>
              <a:t>를 사용하여 </a:t>
            </a:r>
            <a:r>
              <a:rPr lang="en-US" altLang="ko-KR" dirty="0"/>
              <a:t>Firebase</a:t>
            </a:r>
            <a:r>
              <a:rPr lang="ko-KR" altLang="en-US" dirty="0"/>
              <a:t>에 저장되어 있는 얼굴 사진 </a:t>
            </a:r>
            <a:r>
              <a:rPr lang="en-US" altLang="ko-KR" dirty="0"/>
              <a:t>URL</a:t>
            </a:r>
            <a:r>
              <a:rPr lang="ko-KR" altLang="en-US" dirty="0"/>
              <a:t>을 지정된 핸드폰 번호로 문자 전송을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스마트 </a:t>
            </a:r>
            <a:r>
              <a:rPr lang="ko-KR" altLang="en-US" dirty="0" err="1"/>
              <a:t>도어락</a:t>
            </a:r>
            <a:r>
              <a:rPr lang="ko-KR" altLang="en-US" dirty="0"/>
              <a:t> 시스템이 어떻게 사용되는 가를 보여주는 시나리오 입니다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ko-KR" altLang="en-US" dirty="0"/>
              <a:t>집에 들어오기 위해 카메라를 정면에서 바라보면 시스템이 그 사람이 등록된 사람인지 얼굴 영상을 통해 파악합니다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등록된 사람일 경우에는 </a:t>
            </a:r>
            <a:r>
              <a:rPr lang="ko-KR" altLang="en-US" dirty="0" err="1"/>
              <a:t>도어락에</a:t>
            </a:r>
            <a:r>
              <a:rPr lang="ko-KR" altLang="en-US" dirty="0"/>
              <a:t> 신호를 보내 </a:t>
            </a:r>
            <a:r>
              <a:rPr lang="ko-KR" altLang="en-US" dirty="0" err="1"/>
              <a:t>도어락이</a:t>
            </a:r>
            <a:r>
              <a:rPr lang="ko-KR" altLang="en-US" dirty="0"/>
              <a:t> 열립니다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얼굴 인식 과정에서 </a:t>
            </a:r>
            <a:r>
              <a:rPr lang="ko-KR" altLang="en-US" dirty="0" err="1"/>
              <a:t>캡쳐된</a:t>
            </a:r>
            <a:r>
              <a:rPr lang="ko-KR" altLang="en-US" dirty="0"/>
              <a:t> 사진의 </a:t>
            </a:r>
            <a:r>
              <a:rPr lang="en-US" altLang="ko-KR" dirty="0"/>
              <a:t>URL</a:t>
            </a:r>
            <a:r>
              <a:rPr lang="ko-KR" altLang="en-US" dirty="0"/>
              <a:t>은 등록된 전화번호의 메시지로 전송하게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문 뒤쪽에 있는 스크린의 얼굴 등록 버튼을 터치하면 사용자의 얼굴을 등록 할 수 있고 등록된 얼굴 버튼을 터치하여 등록되어 있는 얼굴도 확인 할 수 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또한 스크린의 메인화면에서 등록해둔 위치의 지도와 날씨 정보도 확인할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기대효과 및 활용방안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첫번째 열쇠 분실</a:t>
            </a:r>
            <a:r>
              <a:rPr lang="en-US" altLang="ko-KR" dirty="0"/>
              <a:t>, </a:t>
            </a:r>
            <a:r>
              <a:rPr lang="ko-KR" altLang="en-US" dirty="0"/>
              <a:t>비밀번호 노출로 인한 범죄를 예방할 수 있고 두번째 비접촉식 잠금 해제 방법으로 바이러스를 예방 할 수 있습니다</a:t>
            </a:r>
            <a:r>
              <a:rPr lang="en-US" altLang="ko-KR" dirty="0"/>
              <a:t>. </a:t>
            </a:r>
            <a:r>
              <a:rPr lang="ko-KR" altLang="en-US" dirty="0"/>
              <a:t>세번째 </a:t>
            </a:r>
            <a:r>
              <a:rPr lang="en-US" altLang="ko-KR" dirty="0"/>
              <a:t>AI </a:t>
            </a:r>
            <a:r>
              <a:rPr lang="ko-KR" altLang="en-US" dirty="0"/>
              <a:t>기반의 서비스 개발로 창업 경쟁력을 확보 네번째 </a:t>
            </a:r>
            <a:r>
              <a:rPr lang="ko-KR" altLang="en-US" dirty="0" err="1"/>
              <a:t>도어락</a:t>
            </a:r>
            <a:r>
              <a:rPr lang="ko-KR" altLang="en-US" dirty="0"/>
              <a:t> 비밀번호를 손으로</a:t>
            </a:r>
          </a:p>
          <a:p>
            <a:pPr lvl="0">
              <a:defRPr/>
            </a:pPr>
            <a:r>
              <a:rPr lang="ko-KR" altLang="en-US" dirty="0"/>
              <a:t>누를 수 없는 환경에서 쉽게 사용할 수 있습니다</a:t>
            </a:r>
            <a:r>
              <a:rPr lang="en-US" altLang="ko-KR" dirty="0"/>
              <a:t>. &lt;&lt;</a:t>
            </a:r>
            <a:r>
              <a:rPr lang="ko-KR" altLang="en-US" dirty="0"/>
              <a:t>시간이 없으면 간단하게 하고 넘어가도 됨</a:t>
            </a:r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향후에는 보안강화를 위해 스마트 </a:t>
            </a:r>
            <a:r>
              <a:rPr lang="ko-KR" altLang="en-US" dirty="0" err="1"/>
              <a:t>도어락에</a:t>
            </a:r>
            <a:r>
              <a:rPr lang="ko-KR" altLang="en-US" dirty="0"/>
              <a:t> 적외선 센서를 사용하여 사진과 영상으로 인식 시도를 대처할 수 있도록 하고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등록되지 않은 사람이 반복적으로 인식을 시도 할 경우 경비가 울리게 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 시연 영상을 보고 인공지능 스마트 </a:t>
            </a:r>
            <a:r>
              <a:rPr lang="ko-KR" altLang="en-US" dirty="0" err="1"/>
              <a:t>도어락</a:t>
            </a:r>
            <a:r>
              <a:rPr lang="ko-KR" altLang="en-US"/>
              <a:t> 발표를 마치겠습니다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10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팀원은 한규</a:t>
            </a:r>
            <a:r>
              <a:rPr lang="en-US" altLang="ko-KR"/>
              <a:t>, </a:t>
            </a:r>
            <a:r>
              <a:rPr lang="ko-KR" altLang="en-US"/>
              <a:t>박주영</a:t>
            </a:r>
            <a:r>
              <a:rPr lang="en-US" altLang="ko-KR"/>
              <a:t>, </a:t>
            </a:r>
            <a:r>
              <a:rPr lang="ko-KR" altLang="en-US"/>
              <a:t>주호성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순서는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기존의 비밀번호 입력 방식에는 여러가지 문제점들이 있었습니다</a:t>
            </a:r>
            <a:r>
              <a:rPr lang="en-US" altLang="ko-KR" dirty="0"/>
              <a:t>. </a:t>
            </a:r>
            <a:r>
              <a:rPr lang="ko-KR" altLang="en-US" dirty="0"/>
              <a:t>첫번째는 비밀번호 유출 문제가 상당수 발생한다는 점</a:t>
            </a:r>
            <a:r>
              <a:rPr lang="en-US" altLang="ko-KR" dirty="0"/>
              <a:t>, </a:t>
            </a:r>
            <a:r>
              <a:rPr lang="ko-KR" altLang="en-US" dirty="0"/>
              <a:t>두번째는 시각 장애인 혹은 거동이 불편한 사람들은 </a:t>
            </a:r>
            <a:r>
              <a:rPr lang="ko-KR" altLang="en-US" dirty="0" err="1"/>
              <a:t>도어락을</a:t>
            </a:r>
            <a:r>
              <a:rPr lang="ko-KR" altLang="en-US" dirty="0"/>
              <a:t> 사용하기 힘들다는 점 입니다</a:t>
            </a:r>
            <a:r>
              <a:rPr lang="en-US" altLang="ko-KR" dirty="0"/>
              <a:t>. </a:t>
            </a:r>
            <a:r>
              <a:rPr lang="ko-KR" altLang="en-US" dirty="0"/>
              <a:t>마지막으론 손을 사용할 수 없는 상황에서의 </a:t>
            </a:r>
            <a:r>
              <a:rPr lang="ko-KR" altLang="en-US" dirty="0" err="1"/>
              <a:t>불편함입니다</a:t>
            </a:r>
            <a:r>
              <a:rPr lang="en-US" altLang="ko-KR" dirty="0"/>
              <a:t>. </a:t>
            </a:r>
            <a:r>
              <a:rPr lang="ko-KR" altLang="en-US" dirty="0"/>
              <a:t>다음과 같은 경우에서 강화된 보안과 쉽게 사용할 수 있기때문에 스마트 </a:t>
            </a:r>
            <a:r>
              <a:rPr lang="ko-KR" altLang="en-US" dirty="0" err="1"/>
              <a:t>도어락을</a:t>
            </a:r>
            <a:r>
              <a:rPr lang="ko-KR" altLang="en-US" dirty="0"/>
              <a:t> 제작하게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주요 제공 서비스로는 어린 학생들이 집에 왔다는 것을 알려주는 자녀 안심 귀가 서비스와 외출하기 전 해당 지역의 날씨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 등 정보를 알려주는 정보 알림 서비스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얼굴 검출과 얼굴인식 서비스 및 디지털 </a:t>
            </a:r>
            <a:r>
              <a:rPr lang="ko-KR" altLang="en-US" dirty="0" err="1"/>
              <a:t>도어락</a:t>
            </a:r>
            <a:r>
              <a:rPr lang="ko-KR" altLang="en-US" dirty="0"/>
              <a:t> 제어가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인공지능 스마트 </a:t>
            </a:r>
            <a:r>
              <a:rPr lang="ko-KR" altLang="en-US" dirty="0" err="1"/>
              <a:t>도어락에</a:t>
            </a:r>
            <a:r>
              <a:rPr lang="ko-KR" altLang="en-US" dirty="0"/>
              <a:t> 적용한 기술은 </a:t>
            </a:r>
            <a:r>
              <a:rPr lang="en-US" altLang="ko-KR" dirty="0" err="1"/>
              <a:t>Dlib</a:t>
            </a:r>
            <a:r>
              <a:rPr lang="ko-KR" altLang="en-US" dirty="0"/>
              <a:t>과 </a:t>
            </a:r>
            <a:r>
              <a:rPr lang="en-US" altLang="ko-KR" dirty="0"/>
              <a:t>Jetson </a:t>
            </a:r>
            <a:r>
              <a:rPr lang="en-US" altLang="ko-KR" dirty="0" err="1"/>
              <a:t>nano</a:t>
            </a:r>
            <a:r>
              <a:rPr lang="en-US" altLang="ko-KR" dirty="0"/>
              <a:t> </a:t>
            </a:r>
            <a:r>
              <a:rPr lang="ko-KR" altLang="en-US" dirty="0"/>
              <a:t>그리고 다양한 </a:t>
            </a:r>
            <a:r>
              <a:rPr lang="en-US" altLang="ko-KR" dirty="0" err="1"/>
              <a:t>api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en-US" altLang="ko-KR" dirty="0" err="1"/>
              <a:t>Dlib</a:t>
            </a:r>
            <a:r>
              <a:rPr lang="ko-KR" altLang="en-US" dirty="0"/>
              <a:t>의  </a:t>
            </a:r>
            <a:r>
              <a:rPr lang="en-US" altLang="ko-KR" dirty="0"/>
              <a:t>facial landmark </a:t>
            </a:r>
            <a:r>
              <a:rPr lang="ko-KR" altLang="en-US" dirty="0"/>
              <a:t>기능을 사용하면  얼굴 영상에 </a:t>
            </a:r>
            <a:r>
              <a:rPr lang="en-US" altLang="ko-KR" dirty="0"/>
              <a:t>68</a:t>
            </a:r>
            <a:r>
              <a:rPr lang="ko-KR" altLang="en-US" dirty="0"/>
              <a:t>개의 </a:t>
            </a:r>
            <a:r>
              <a:rPr lang="en-US" altLang="ko-KR" dirty="0"/>
              <a:t>landmark(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r>
              <a:rPr lang="ko-KR" altLang="en-US" dirty="0"/>
              <a:t>을 찍어준 후 각 </a:t>
            </a:r>
            <a:r>
              <a:rPr lang="en-US" altLang="ko-KR" dirty="0"/>
              <a:t>landmark </a:t>
            </a:r>
            <a:r>
              <a:rPr lang="ko-KR" altLang="en-US" dirty="0"/>
              <a:t>사이의 거리를 계산하여 동일 인물인지 파악이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젯슨</a:t>
            </a:r>
            <a:r>
              <a:rPr lang="ko-KR" altLang="en-US" dirty="0"/>
              <a:t> 나노는 리눅스</a:t>
            </a:r>
            <a:r>
              <a:rPr lang="en-US" altLang="ko-KR" dirty="0"/>
              <a:t>(Linux)</a:t>
            </a:r>
            <a:r>
              <a:rPr lang="ko-KR" altLang="en-US" dirty="0"/>
              <a:t>기반의 </a:t>
            </a:r>
            <a:r>
              <a:rPr lang="ko-KR" altLang="en-US" dirty="0" err="1"/>
              <a:t>싱글보드</a:t>
            </a:r>
            <a:r>
              <a:rPr lang="ko-KR" altLang="en-US" dirty="0"/>
              <a:t>  컴퓨터이고</a:t>
            </a:r>
            <a:r>
              <a:rPr lang="en-US" altLang="ko-KR" dirty="0"/>
              <a:t> GPU(</a:t>
            </a:r>
            <a:r>
              <a:rPr lang="ko-KR" altLang="en-US" dirty="0"/>
              <a:t>그래픽카드</a:t>
            </a:r>
            <a:r>
              <a:rPr lang="en-US" altLang="ko-KR" dirty="0"/>
              <a:t>)</a:t>
            </a:r>
            <a:r>
              <a:rPr lang="ko-KR" altLang="en-US" dirty="0"/>
              <a:t>를 탑재하고 있어 </a:t>
            </a:r>
            <a:r>
              <a:rPr lang="ko-KR" altLang="en-US" dirty="0" err="1"/>
              <a:t>딥러닝</a:t>
            </a:r>
            <a:r>
              <a:rPr lang="ko-KR" altLang="en-US" dirty="0"/>
              <a:t> 연산 및 이미지 처리에 특화되어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스마트 </a:t>
            </a:r>
            <a:r>
              <a:rPr lang="ko-KR" altLang="en-US" dirty="0" err="1"/>
              <a:t>도어락에</a:t>
            </a:r>
            <a:r>
              <a:rPr lang="ko-KR" altLang="en-US" dirty="0"/>
              <a:t> 적용한 </a:t>
            </a:r>
            <a:r>
              <a:rPr lang="en-US" altLang="ko-KR" dirty="0"/>
              <a:t>API</a:t>
            </a:r>
            <a:r>
              <a:rPr lang="ko-KR" altLang="en-US" dirty="0"/>
              <a:t>는 </a:t>
            </a:r>
            <a:r>
              <a:rPr lang="en-US" altLang="ko-KR" dirty="0"/>
              <a:t>4</a:t>
            </a:r>
            <a:r>
              <a:rPr lang="ko-KR" altLang="en-US" dirty="0"/>
              <a:t>가지입니다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en-US" altLang="ko-KR" dirty="0"/>
              <a:t>Firebase</a:t>
            </a:r>
            <a:r>
              <a:rPr lang="ko-KR" altLang="en-US" dirty="0"/>
              <a:t>와</a:t>
            </a:r>
            <a:r>
              <a:rPr lang="en-US" altLang="ko-KR" dirty="0"/>
              <a:t> Google Cloud</a:t>
            </a:r>
            <a:r>
              <a:rPr lang="ko-KR" altLang="en-US" dirty="0"/>
              <a:t>는 프로그램에서 처리한 이미지</a:t>
            </a:r>
            <a:r>
              <a:rPr lang="en-US" altLang="ko-KR" dirty="0"/>
              <a:t>, </a:t>
            </a:r>
            <a:r>
              <a:rPr lang="ko-KR" altLang="en-US" dirty="0"/>
              <a:t>위치 </a:t>
            </a:r>
            <a:r>
              <a:rPr lang="ko-KR" altLang="en-US" dirty="0" err="1"/>
              <a:t>정보등</a:t>
            </a:r>
            <a:r>
              <a:rPr lang="ko-KR" altLang="en-US" dirty="0"/>
              <a:t> 데이터를 저장하고 사용할 수 있도록 해줍니다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 err="1"/>
              <a:t>OpenWeather</a:t>
            </a:r>
            <a:r>
              <a:rPr lang="ko-KR" altLang="en-US" dirty="0"/>
              <a:t>는 위치에 기반한 현재 날씨 </a:t>
            </a:r>
            <a:r>
              <a:rPr lang="en-US" altLang="ko-KR" dirty="0"/>
              <a:t>/ </a:t>
            </a:r>
            <a:r>
              <a:rPr lang="ko-KR" altLang="en-US" dirty="0"/>
              <a:t>온도</a:t>
            </a:r>
            <a:r>
              <a:rPr lang="en-US" altLang="ko-KR" dirty="0"/>
              <a:t>/ </a:t>
            </a:r>
            <a:r>
              <a:rPr lang="ko-KR" altLang="en-US" dirty="0"/>
              <a:t>습도 등 데이터를 제공해주고 </a:t>
            </a:r>
            <a:r>
              <a:rPr lang="en-US" altLang="ko-KR" dirty="0"/>
              <a:t>Twilio</a:t>
            </a:r>
            <a:r>
              <a:rPr lang="ko-KR" altLang="en-US" dirty="0"/>
              <a:t>는 사용자의 휴대폰으로 문자 메시지를 보낼 수 있게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A4E703-0A12-4D44-B9DC-B90D9A78F610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4.png"/><Relationship Id="rId3" Type="http://schemas.openxmlformats.org/officeDocument/2006/relationships/image" Target="../media/image28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8.png"/><Relationship Id="rId5" Type="http://schemas.openxmlformats.org/officeDocument/2006/relationships/image" Target="../media/image63.png"/><Relationship Id="rId15" Type="http://schemas.openxmlformats.org/officeDocument/2006/relationships/image" Target="../media/image9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28.png"/><Relationship Id="rId21" Type="http://schemas.openxmlformats.org/officeDocument/2006/relationships/image" Target="../media/image85.png"/><Relationship Id="rId7" Type="http://schemas.openxmlformats.org/officeDocument/2006/relationships/image" Target="../media/image65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1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8.png"/><Relationship Id="rId5" Type="http://schemas.openxmlformats.org/officeDocument/2006/relationships/image" Target="../media/image63.png"/><Relationship Id="rId15" Type="http://schemas.openxmlformats.org/officeDocument/2006/relationships/image" Target="../media/image80.png"/><Relationship Id="rId10" Type="http://schemas.openxmlformats.org/officeDocument/2006/relationships/image" Target="../media/image68.png"/><Relationship Id="rId19" Type="http://schemas.openxmlformats.org/officeDocument/2006/relationships/image" Target="../media/image84.png"/><Relationship Id="rId4" Type="http://schemas.openxmlformats.org/officeDocument/2006/relationships/image" Target="../media/image76.png"/><Relationship Id="rId9" Type="http://schemas.openxmlformats.org/officeDocument/2006/relationships/image" Target="../media/image67.png"/><Relationship Id="rId1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4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3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4.png"/><Relationship Id="rId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8.png"/><Relationship Id="rId4" Type="http://schemas.openxmlformats.org/officeDocument/2006/relationships/image" Target="../media/image63.png"/><Relationship Id="rId9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8.png"/><Relationship Id="rId4" Type="http://schemas.openxmlformats.org/officeDocument/2006/relationships/image" Target="../media/image63.pn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1.png"/><Relationship Id="rId3" Type="http://schemas.openxmlformats.org/officeDocument/2006/relationships/image" Target="../media/image100.png"/><Relationship Id="rId21" Type="http://schemas.openxmlformats.org/officeDocument/2006/relationships/image" Target="../media/image117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24" Type="http://schemas.openxmlformats.org/officeDocument/2006/relationships/image" Target="../media/image8.png"/><Relationship Id="rId5" Type="http://schemas.openxmlformats.org/officeDocument/2006/relationships/image" Target="../media/image102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1.png"/><Relationship Id="rId9" Type="http://schemas.openxmlformats.org/officeDocument/2006/relationships/image" Target="../media/image28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4.png"/><Relationship Id="rId4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3.png"/><Relationship Id="rId3" Type="http://schemas.openxmlformats.org/officeDocument/2006/relationships/image" Target="../media/image6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126.pn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28.png"/><Relationship Id="rId21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19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Relationship Id="rId2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.png"/><Relationship Id="rId3" Type="http://schemas.openxmlformats.org/officeDocument/2006/relationships/image" Target="../media/image28.png"/><Relationship Id="rId7" Type="http://schemas.openxmlformats.org/officeDocument/2006/relationships/image" Target="../media/image6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63954" y="1553283"/>
            <a:ext cx="7198196" cy="7198196"/>
            <a:chOff x="3563954" y="1553283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3954" y="1553283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8880" y="1450815"/>
            <a:ext cx="12445124" cy="4422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0269" y="5735291"/>
            <a:ext cx="8468012" cy="31914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2365410" y="4351426"/>
            <a:ext cx="6596556" cy="5769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13193" y="713759"/>
            <a:ext cx="1587791" cy="496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449" y="951340"/>
            <a:ext cx="981370" cy="1096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413" y="2609712"/>
            <a:ext cx="3253918" cy="3253918"/>
            <a:chOff x="941413" y="2609712"/>
            <a:chExt cx="3253918" cy="32539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1413" y="2609712"/>
              <a:ext cx="3253918" cy="3253918"/>
              <a:chOff x="941413" y="2609712"/>
              <a:chExt cx="3253918" cy="325391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1413" y="2609712"/>
                <a:ext cx="3253918" cy="32539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8545" y="2935923"/>
              <a:ext cx="2819653" cy="2647526"/>
              <a:chOff x="1158545" y="2935923"/>
              <a:chExt cx="2819653" cy="26475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3143" y="3967042"/>
                <a:ext cx="2720626" cy="106823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0927" y="4966639"/>
                <a:ext cx="2922668" cy="67665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2105355" y="2935923"/>
                <a:ext cx="926101" cy="926101"/>
                <a:chOff x="2105355" y="2935923"/>
                <a:chExt cx="926101" cy="9261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05355" y="2935923"/>
                  <a:ext cx="926101" cy="92610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591875" y="2609712"/>
            <a:ext cx="16287159" cy="7095050"/>
            <a:chOff x="591875" y="2609712"/>
            <a:chExt cx="16287159" cy="70950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875" y="2609712"/>
              <a:ext cx="16287159" cy="70950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2659" y="947631"/>
            <a:ext cx="4030191" cy="11029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72156" y="3582089"/>
            <a:ext cx="11438095" cy="3807581"/>
            <a:chOff x="3072156" y="3582089"/>
            <a:chExt cx="11438095" cy="38075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72156" y="3582089"/>
              <a:ext cx="11438095" cy="38075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8897" y="8011970"/>
            <a:ext cx="14038687" cy="158576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4244"/>
            <a:ext cx="1157380" cy="1096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413" y="2609712"/>
            <a:ext cx="3253918" cy="3253918"/>
            <a:chOff x="941413" y="2609712"/>
            <a:chExt cx="3253918" cy="32539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1413" y="2609712"/>
              <a:ext cx="3253918" cy="3253918"/>
              <a:chOff x="941413" y="2609712"/>
              <a:chExt cx="3253918" cy="325391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1413" y="2609712"/>
                <a:ext cx="3253918" cy="32539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8545" y="2935923"/>
              <a:ext cx="2819653" cy="2647526"/>
              <a:chOff x="1158545" y="2935923"/>
              <a:chExt cx="2819653" cy="26475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3143" y="3967042"/>
                <a:ext cx="2720626" cy="106823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0927" y="4966639"/>
                <a:ext cx="2922668" cy="67665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2105355" y="2935923"/>
                <a:ext cx="926101" cy="926101"/>
                <a:chOff x="2105355" y="2935923"/>
                <a:chExt cx="926101" cy="9261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05355" y="2935923"/>
                  <a:ext cx="926101" cy="92610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591875" y="2609712"/>
            <a:ext cx="16287159" cy="7095050"/>
            <a:chOff x="591875" y="2609712"/>
            <a:chExt cx="16287159" cy="70950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875" y="2609712"/>
              <a:ext cx="16287159" cy="70950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2659" y="912192"/>
            <a:ext cx="1379398" cy="11211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77355" y="6157237"/>
            <a:ext cx="4301622" cy="1930037"/>
            <a:chOff x="3077355" y="6157237"/>
            <a:chExt cx="4301622" cy="19300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77355" y="6157237"/>
              <a:ext cx="4301622" cy="19300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70530" y="6157237"/>
            <a:ext cx="4330474" cy="1932066"/>
            <a:chOff x="9970530" y="6157237"/>
            <a:chExt cx="4330474" cy="19320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70530" y="6157237"/>
              <a:ext cx="4330474" cy="19320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40188" y="2728243"/>
            <a:ext cx="4315392" cy="1902498"/>
            <a:chOff x="3040188" y="2728243"/>
            <a:chExt cx="4315392" cy="19024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40188" y="2728243"/>
              <a:ext cx="4315392" cy="19024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83601" y="8155971"/>
            <a:ext cx="10092501" cy="13591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77487" y="4682703"/>
            <a:ext cx="9844507" cy="135918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2130113" y="8077752"/>
            <a:ext cx="10319162" cy="13591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2160399" y="4689543"/>
            <a:ext cx="10803150" cy="18716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70530" y="2728243"/>
            <a:ext cx="4330474" cy="1930037"/>
            <a:chOff x="9970530" y="2728243"/>
            <a:chExt cx="4330474" cy="19300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70530" y="2728243"/>
              <a:ext cx="4330474" cy="1930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2510" y="4145096"/>
            <a:ext cx="8065829" cy="24443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63835" y="2615172"/>
            <a:ext cx="1249705" cy="1410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365410" y="4351426"/>
            <a:ext cx="6596556" cy="576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681" y="28571"/>
            <a:ext cx="10773119" cy="10247619"/>
            <a:chOff x="7762681" y="28571"/>
            <a:chExt cx="10773119" cy="10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681" y="28571"/>
              <a:ext cx="10773119" cy="10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4244"/>
            <a:ext cx="1163596" cy="1096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2659" y="947630"/>
            <a:ext cx="3629631" cy="11071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9606" y="2104762"/>
            <a:ext cx="14266502" cy="8056222"/>
            <a:chOff x="2009606" y="2104762"/>
            <a:chExt cx="14266502" cy="80562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9606" y="2104762"/>
              <a:ext cx="14266502" cy="80562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2510" y="4111137"/>
            <a:ext cx="8065829" cy="24443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8082" y="2671553"/>
            <a:ext cx="1219215" cy="1410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365410" y="4351426"/>
            <a:ext cx="6596556" cy="576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681" y="28571"/>
            <a:ext cx="10773119" cy="10247619"/>
            <a:chOff x="7762681" y="28571"/>
            <a:chExt cx="10773119" cy="10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2681" y="28571"/>
              <a:ext cx="10773119" cy="10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82659" y="947632"/>
            <a:ext cx="3629628" cy="11098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70382" y="2539440"/>
            <a:ext cx="14344951" cy="7110465"/>
            <a:chOff x="1970382" y="2539440"/>
            <a:chExt cx="14344951" cy="71104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0382" y="2539440"/>
              <a:ext cx="14344951" cy="71104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439" y="934244"/>
            <a:ext cx="1151766" cy="10967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82659" y="947632"/>
            <a:ext cx="3629628" cy="11098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0972" y="2455843"/>
            <a:ext cx="13803770" cy="7198048"/>
            <a:chOff x="2240972" y="2455843"/>
            <a:chExt cx="13803770" cy="71980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0972" y="2455843"/>
              <a:ext cx="13803770" cy="71980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439" y="934244"/>
            <a:ext cx="1151766" cy="10967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774" y="4145096"/>
            <a:ext cx="11832082" cy="24443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7996" y="2701248"/>
            <a:ext cx="1211463" cy="1410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2365410" y="4351426"/>
            <a:ext cx="6596556" cy="576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62681" y="0"/>
            <a:ext cx="10773119" cy="10247619"/>
            <a:chOff x="7762681" y="0"/>
            <a:chExt cx="10773119" cy="10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2681" y="0"/>
              <a:ext cx="10773119" cy="10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5471958"/>
            <a:ext cx="4171429" cy="4080832"/>
            <a:chOff x="9142857" y="5471958"/>
            <a:chExt cx="4171429" cy="4080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5471958"/>
              <a:ext cx="4171429" cy="4080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71429" y="2954054"/>
            <a:ext cx="4171429" cy="4063619"/>
            <a:chOff x="4971429" y="2954054"/>
            <a:chExt cx="4171429" cy="4063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1429" y="2954054"/>
              <a:ext cx="4171429" cy="4063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14286" y="2954054"/>
            <a:ext cx="4171429" cy="4311232"/>
            <a:chOff x="13314286" y="2954054"/>
            <a:chExt cx="4171429" cy="43112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14286" y="2954054"/>
              <a:ext cx="4171429" cy="4311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14286" y="6253422"/>
            <a:ext cx="4171429" cy="3270387"/>
            <a:chOff x="13314286" y="6253422"/>
            <a:chExt cx="4171429" cy="32703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14286" y="6253422"/>
              <a:ext cx="4171429" cy="3270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83647" y="6253422"/>
            <a:ext cx="4180952" cy="3270387"/>
            <a:chOff x="4983647" y="6253422"/>
            <a:chExt cx="4180952" cy="32703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3647" y="6253422"/>
              <a:ext cx="4180952" cy="3270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954054"/>
            <a:ext cx="4171429" cy="3280320"/>
            <a:chOff x="9142857" y="2954054"/>
            <a:chExt cx="4171429" cy="32803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954054"/>
              <a:ext cx="4171429" cy="32803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5735" y="951340"/>
            <a:ext cx="958462" cy="10967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0000" y="5142857"/>
            <a:ext cx="4171429" cy="4409933"/>
            <a:chOff x="800000" y="5142857"/>
            <a:chExt cx="4171429" cy="44099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0000" y="5142857"/>
              <a:ext cx="4171429" cy="44099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0000" y="2954054"/>
            <a:ext cx="4171429" cy="3299368"/>
            <a:chOff x="800000" y="2954054"/>
            <a:chExt cx="4171429" cy="32993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000" y="2954054"/>
              <a:ext cx="4171429" cy="3299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38276" y="3291961"/>
            <a:ext cx="3271694" cy="2452127"/>
            <a:chOff x="5438276" y="3291961"/>
            <a:chExt cx="3271694" cy="24521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90659" y="4750461"/>
              <a:ext cx="3432628" cy="113648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40073" y="4061590"/>
              <a:ext cx="2759396" cy="96505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603177" y="3291961"/>
              <a:ext cx="702234" cy="702234"/>
              <a:chOff x="6603177" y="3291961"/>
              <a:chExt cx="702234" cy="70223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603177" y="3291961"/>
                <a:ext cx="702234" cy="702234"/>
                <a:chOff x="6603177" y="3291961"/>
                <a:chExt cx="702234" cy="70223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603177" y="3291961"/>
                  <a:ext cx="702234" cy="702234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6802766" y="3465141"/>
                <a:ext cx="303057" cy="336730"/>
                <a:chOff x="6802766" y="3465141"/>
                <a:chExt cx="303057" cy="33673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802766" y="3465141"/>
                  <a:ext cx="303057" cy="33673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13451190" y="3368151"/>
            <a:ext cx="3897619" cy="2452127"/>
            <a:chOff x="13451190" y="3368151"/>
            <a:chExt cx="3897619" cy="24521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03573" y="4826652"/>
              <a:ext cx="3994314" cy="113648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93102" y="4137780"/>
              <a:ext cx="3226333" cy="96505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040864" y="3368151"/>
              <a:ext cx="702234" cy="702234"/>
              <a:chOff x="15040864" y="3368151"/>
              <a:chExt cx="702234" cy="702234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5040864" y="3368151"/>
                <a:ext cx="702234" cy="702234"/>
                <a:chOff x="15040864" y="3368151"/>
                <a:chExt cx="702234" cy="702234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5040864" y="3368151"/>
                  <a:ext cx="702234" cy="702234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5210613" y="3545614"/>
                <a:ext cx="366870" cy="336446"/>
                <a:chOff x="15210613" y="3545614"/>
                <a:chExt cx="366870" cy="336446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5210613" y="3545614"/>
                  <a:ext cx="366870" cy="33644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8" name="그룹 1018"/>
          <p:cNvGrpSpPr/>
          <p:nvPr/>
        </p:nvGrpSpPr>
        <p:grpSpPr>
          <a:xfrm>
            <a:off x="9339628" y="6420859"/>
            <a:ext cx="3777886" cy="2935514"/>
            <a:chOff x="9339628" y="6420859"/>
            <a:chExt cx="3777886" cy="29355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2011" y="7880219"/>
              <a:ext cx="3896512" cy="161900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93173" y="7196915"/>
              <a:ext cx="2320096" cy="965055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875387" y="6420859"/>
              <a:ext cx="702234" cy="702234"/>
              <a:chOff x="10875387" y="6420859"/>
              <a:chExt cx="702234" cy="702234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0875387" y="6420859"/>
                <a:ext cx="702234" cy="702234"/>
                <a:chOff x="10875387" y="6420859"/>
                <a:chExt cx="702234" cy="70223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875387" y="6420859"/>
                  <a:ext cx="702234" cy="702234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1047619" y="6596974"/>
                <a:ext cx="357208" cy="357208"/>
                <a:chOff x="11047619" y="6596974"/>
                <a:chExt cx="357208" cy="357208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047619" y="6596974"/>
                  <a:ext cx="357208" cy="357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82659" y="921573"/>
            <a:ext cx="5324450" cy="112878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25209" y="6757760"/>
            <a:ext cx="3968552" cy="2272040"/>
            <a:chOff x="925209" y="6757760"/>
            <a:chExt cx="3968552" cy="227204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0600" y="7395707"/>
              <a:ext cx="2828359" cy="984095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2512005" y="6757760"/>
              <a:ext cx="702234" cy="702234"/>
              <a:chOff x="2512005" y="6757760"/>
              <a:chExt cx="702234" cy="702234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2512005" y="6757760"/>
                <a:ext cx="702234" cy="702234"/>
                <a:chOff x="2512005" y="6757760"/>
                <a:chExt cx="702234" cy="702234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512005" y="6757760"/>
                  <a:ext cx="702234" cy="702234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2690276" y="6916920"/>
                <a:ext cx="359349" cy="383914"/>
                <a:chOff x="2690276" y="6916920"/>
                <a:chExt cx="359349" cy="383914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2690276" y="6916920"/>
                  <a:ext cx="359349" cy="383914"/>
                </a:xfrm>
                <a:prstGeom prst="rect">
                  <a:avLst/>
                </a:prstGeom>
              </p:spPr>
            </p:pic>
          </p:grpSp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7591" y="8015515"/>
              <a:ext cx="4048200" cy="1146811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6795" y="4092089"/>
            <a:ext cx="5749697" cy="24443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2693172"/>
            <a:ext cx="1210429" cy="1410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365410" y="4351426"/>
            <a:ext cx="6596556" cy="576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52381" y="0"/>
            <a:ext cx="10583419" cy="10247619"/>
            <a:chOff x="7952381" y="0"/>
            <a:chExt cx="10583419" cy="10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2381" y="0"/>
              <a:ext cx="10583419" cy="10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6508" y="-1238725"/>
            <a:ext cx="14198795" cy="12999618"/>
            <a:chOff x="4686508" y="-1238725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86508" y="-1238725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7380" y="778800"/>
            <a:ext cx="2874850" cy="12063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21" y="1650131"/>
            <a:ext cx="5243805" cy="4937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9814" y="8286687"/>
            <a:ext cx="1934813" cy="1085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521" y="2490928"/>
            <a:ext cx="4792820" cy="5427120"/>
            <a:chOff x="654521" y="2490928"/>
            <a:chExt cx="4792820" cy="5427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521" y="2490928"/>
              <a:ext cx="4792820" cy="54271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24758" y="8224509"/>
            <a:ext cx="1413682" cy="11228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6261" y="2468864"/>
            <a:ext cx="4759452" cy="5414723"/>
            <a:chOff x="12366261" y="2468864"/>
            <a:chExt cx="4759452" cy="54147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66261" y="2468864"/>
              <a:ext cx="4759452" cy="5414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91105" y="2498088"/>
            <a:ext cx="4759452" cy="5424618"/>
            <a:chOff x="6491105" y="2498088"/>
            <a:chExt cx="4759452" cy="54246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1105" y="2498088"/>
              <a:ext cx="4759452" cy="54246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4658" y="8286687"/>
            <a:ext cx="1934813" cy="11069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6508" y="-1238725"/>
            <a:ext cx="14198795" cy="12999618"/>
            <a:chOff x="4686508" y="-1238725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86508" y="-1238725"/>
              <a:ext cx="14198795" cy="1299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4244"/>
            <a:ext cx="1148358" cy="10967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5490" y="2254340"/>
            <a:ext cx="2299879" cy="9650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7556" y="3178804"/>
            <a:ext cx="6383117" cy="6656441"/>
            <a:chOff x="2097556" y="3178804"/>
            <a:chExt cx="6383117" cy="6656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7556" y="3178804"/>
              <a:ext cx="6383117" cy="6656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6946" y="3178804"/>
            <a:ext cx="6434436" cy="6673125"/>
            <a:chOff x="9646946" y="3178804"/>
            <a:chExt cx="6434436" cy="6673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6946" y="3178804"/>
              <a:ext cx="6434436" cy="66731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82659" y="777217"/>
            <a:ext cx="8714088" cy="10856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00685" y="3377657"/>
            <a:ext cx="5644136" cy="4289543"/>
            <a:chOff x="2400685" y="3377657"/>
            <a:chExt cx="5644136" cy="42895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0685" y="3377657"/>
              <a:ext cx="5644136" cy="42895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3812" y="8151567"/>
            <a:ext cx="5492054" cy="10234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01906" y="8100725"/>
            <a:ext cx="5712925" cy="10743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74605" y="3484352"/>
            <a:ext cx="4579119" cy="4182849"/>
            <a:chOff x="10574605" y="3484352"/>
            <a:chExt cx="4579119" cy="41828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74605" y="3484352"/>
              <a:ext cx="4579119" cy="41828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6508" y="-1238725"/>
            <a:ext cx="14198795" cy="12999618"/>
            <a:chOff x="4686508" y="-1238725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4686508" y="-1238725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50223" y="4111137"/>
            <a:ext cx="5749696" cy="2444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6508" y="-1238725"/>
            <a:ext cx="14198795" cy="12999618"/>
            <a:chOff x="4686508" y="-1238725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86508" y="-1238725"/>
              <a:ext cx="14198795" cy="12999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67286" y="4111137"/>
            <a:ext cx="7216324" cy="2483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80952"/>
            <a:ext cx="11638095" cy="11047619"/>
            <a:chOff x="7066667" y="-380952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6667" y="-380952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5076" y="988749"/>
            <a:ext cx="4477096" cy="1899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3071" y="2818488"/>
            <a:ext cx="7345287" cy="79280"/>
            <a:chOff x="9213071" y="2818488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3071" y="2818488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43987" y="3177854"/>
            <a:ext cx="3921821" cy="53227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7434" y="3057328"/>
            <a:ext cx="676411" cy="59049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2365410" y="4351426"/>
            <a:ext cx="6596556" cy="576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8224" y="4294943"/>
            <a:ext cx="5749697" cy="24443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9549" y="2782810"/>
            <a:ext cx="1097769" cy="1410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76747" y="0"/>
            <a:ext cx="9504812" cy="10312070"/>
            <a:chOff x="9676747" y="0"/>
            <a:chExt cx="9504812" cy="103120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6747" y="0"/>
              <a:ext cx="9504812" cy="103120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2365410" y="4351426"/>
            <a:ext cx="6596556" cy="5769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964664"/>
            <a:ext cx="8061531" cy="11069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212" y="962930"/>
            <a:ext cx="923875" cy="10967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2963888"/>
            <a:ext cx="5502784" cy="6559922"/>
            <a:chOff x="801399" y="2963888"/>
            <a:chExt cx="5502784" cy="65599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2963888"/>
              <a:ext cx="5502784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0103" y="2963888"/>
            <a:ext cx="5465135" cy="6559922"/>
            <a:chOff x="12030103" y="2963888"/>
            <a:chExt cx="5465135" cy="65599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30103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575" y="2963888"/>
            <a:ext cx="5465135" cy="6559922"/>
            <a:chOff x="6434575" y="2963888"/>
            <a:chExt cx="5465135" cy="65599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9601" y="3751755"/>
            <a:ext cx="1467392" cy="1467392"/>
            <a:chOff x="2779601" y="3751755"/>
            <a:chExt cx="1467392" cy="14673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9601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51525" y="6065687"/>
            <a:ext cx="4886913" cy="1592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57546" y="3751755"/>
            <a:ext cx="1467392" cy="1467392"/>
            <a:chOff x="14057546" y="3751755"/>
            <a:chExt cx="1467392" cy="14673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7546" y="3751755"/>
              <a:ext cx="1467392" cy="14673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30894" y="5706835"/>
            <a:ext cx="1074028" cy="1074028"/>
            <a:chOff x="5830894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5215" y="5767670"/>
              <a:ext cx="1043317" cy="12063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26982" y="5706835"/>
              <a:ext cx="1074028" cy="1074028"/>
              <a:chOff x="11426982" y="5706835"/>
              <a:chExt cx="1074028" cy="10740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26982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1302" y="5767670"/>
              <a:ext cx="1043317" cy="120631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64096" y="5980372"/>
            <a:ext cx="4472027" cy="15847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09161" y="3751755"/>
            <a:ext cx="1467392" cy="1467392"/>
            <a:chOff x="8409161" y="3751755"/>
            <a:chExt cx="1467392" cy="14673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9161" y="3751755"/>
              <a:ext cx="1467392" cy="14673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93367" y="3965806"/>
            <a:ext cx="1015702" cy="1015702"/>
            <a:chOff x="2993367" y="3965806"/>
            <a:chExt cx="1015702" cy="10157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3367" y="3965806"/>
              <a:ext cx="1015702" cy="10157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02294" y="3965806"/>
            <a:ext cx="734845" cy="1015702"/>
            <a:chOff x="8802294" y="3965806"/>
            <a:chExt cx="734845" cy="101570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2294" y="3965806"/>
              <a:ext cx="734845" cy="10157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96551" y="4033726"/>
            <a:ext cx="941544" cy="941544"/>
            <a:chOff x="14296551" y="4033726"/>
            <a:chExt cx="941544" cy="9415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96551" y="4033726"/>
              <a:ext cx="941544" cy="94154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6639" y="5980372"/>
            <a:ext cx="4368072" cy="15847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0965" y="4111137"/>
            <a:ext cx="9515950" cy="24443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0873" y="2840039"/>
            <a:ext cx="1235235" cy="1410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76747" y="0"/>
            <a:ext cx="9504812" cy="10312070"/>
            <a:chOff x="9676747" y="0"/>
            <a:chExt cx="9504812" cy="103120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6747" y="0"/>
              <a:ext cx="9504812" cy="103120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2365410" y="4351426"/>
            <a:ext cx="6596556" cy="5769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9692"/>
            <a:ext cx="1157982" cy="1096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6764" y="7355724"/>
            <a:ext cx="2252620" cy="123810"/>
            <a:chOff x="1526764" y="7355724"/>
            <a:chExt cx="2252620" cy="1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6764" y="7355724"/>
              <a:ext cx="2252620" cy="1238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45" y="7540549"/>
            <a:ext cx="4386962" cy="12031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689" y="6635105"/>
            <a:ext cx="4402596" cy="8444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8664" y="7574773"/>
            <a:ext cx="4221831" cy="17456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0190" y="6635105"/>
            <a:ext cx="3449451" cy="8444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91374" y="7374771"/>
            <a:ext cx="2252620" cy="123810"/>
            <a:chOff x="6091374" y="7374771"/>
            <a:chExt cx="2252620" cy="1238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1374" y="7374771"/>
              <a:ext cx="2252620" cy="1238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2038" y="2884221"/>
            <a:ext cx="3502072" cy="3502072"/>
            <a:chOff x="902038" y="2884221"/>
            <a:chExt cx="3502072" cy="35020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02038" y="2884221"/>
              <a:ext cx="3502072" cy="3502072"/>
              <a:chOff x="902038" y="2884221"/>
              <a:chExt cx="3502072" cy="350207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2038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89021" y="2971204"/>
              <a:ext cx="3328106" cy="3328106"/>
              <a:chOff x="989021" y="2971204"/>
              <a:chExt cx="3328106" cy="332810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9021" y="2971204"/>
                <a:ext cx="3328106" cy="332810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528760" y="2884221"/>
            <a:ext cx="3502072" cy="3502072"/>
            <a:chOff x="5528760" y="2884221"/>
            <a:chExt cx="3502072" cy="35020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528760" y="2884221"/>
              <a:ext cx="3502072" cy="3502072"/>
              <a:chOff x="5528760" y="2884221"/>
              <a:chExt cx="3502072" cy="350207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28760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15743" y="2971204"/>
              <a:ext cx="3328106" cy="3328106"/>
              <a:chOff x="5615743" y="2971204"/>
              <a:chExt cx="3328106" cy="332810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15743" y="2971204"/>
                <a:ext cx="3328106" cy="332810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678381" y="2884221"/>
            <a:ext cx="3502072" cy="3502072"/>
            <a:chOff x="9678381" y="2884221"/>
            <a:chExt cx="3502072" cy="350207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678381" y="2884221"/>
              <a:ext cx="3502072" cy="3502072"/>
              <a:chOff x="9678381" y="2884221"/>
              <a:chExt cx="3502072" cy="350207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78381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765364" y="2971204"/>
              <a:ext cx="3328106" cy="3328106"/>
              <a:chOff x="9765364" y="2971204"/>
              <a:chExt cx="3328106" cy="332810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65364" y="2971204"/>
                <a:ext cx="3328106" cy="332810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993166" y="2884221"/>
            <a:ext cx="3502072" cy="3502072"/>
            <a:chOff x="13993166" y="2884221"/>
            <a:chExt cx="3502072" cy="350207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993166" y="2884221"/>
              <a:ext cx="3502072" cy="3502072"/>
              <a:chOff x="13993166" y="2884221"/>
              <a:chExt cx="3502072" cy="350207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93166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080149" y="2971204"/>
              <a:ext cx="3328106" cy="3328106"/>
              <a:chOff x="14080149" y="2971204"/>
              <a:chExt cx="3328106" cy="332810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080149" y="2971204"/>
                <a:ext cx="3328106" cy="3328106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15211" y="6635110"/>
            <a:ext cx="4351489" cy="86745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417393" y="7336676"/>
            <a:ext cx="2252620" cy="123810"/>
            <a:chOff x="10417393" y="7336676"/>
            <a:chExt cx="2252620" cy="12381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7393" y="7336676"/>
              <a:ext cx="2252620" cy="12381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30002" y="6567202"/>
            <a:ext cx="4148827" cy="86785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42021" y="652335"/>
            <a:ext cx="9887776" cy="108568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617892" y="7336676"/>
            <a:ext cx="2252620" cy="123810"/>
            <a:chOff x="14617892" y="7336676"/>
            <a:chExt cx="2252620" cy="12381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7892" y="7336676"/>
              <a:ext cx="2252620" cy="123810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96096" y="7578649"/>
            <a:ext cx="3437101" cy="12037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842192" y="7586952"/>
            <a:ext cx="3788863" cy="176466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6795" y="4145100"/>
            <a:ext cx="5749695" cy="24836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2801010"/>
            <a:ext cx="1233685" cy="1410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76747" y="0"/>
            <a:ext cx="9504812" cy="10312070"/>
            <a:chOff x="9676747" y="0"/>
            <a:chExt cx="9504812" cy="103120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6747" y="0"/>
              <a:ext cx="9504812" cy="103120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2365410" y="4351426"/>
            <a:ext cx="6596556" cy="5769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449" y="951340"/>
            <a:ext cx="981370" cy="1096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413" y="2609712"/>
            <a:ext cx="3253918" cy="3253918"/>
            <a:chOff x="941413" y="2609712"/>
            <a:chExt cx="3253918" cy="32539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1413" y="2609712"/>
              <a:ext cx="3253918" cy="3253918"/>
              <a:chOff x="941413" y="2609712"/>
              <a:chExt cx="3253918" cy="325391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1413" y="2609712"/>
                <a:ext cx="3253918" cy="32539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8545" y="2935923"/>
              <a:ext cx="2819653" cy="2647526"/>
              <a:chOff x="1158545" y="2935923"/>
              <a:chExt cx="2819653" cy="26475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3143" y="3967042"/>
                <a:ext cx="2720626" cy="106823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0927" y="4966639"/>
                <a:ext cx="2922668" cy="67665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2105355" y="2935923"/>
                <a:ext cx="926101" cy="926101"/>
                <a:chOff x="2105355" y="2935923"/>
                <a:chExt cx="926101" cy="9261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05355" y="2935923"/>
                  <a:ext cx="926101" cy="92610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591875" y="2609712"/>
            <a:ext cx="16287159" cy="7095050"/>
            <a:chOff x="591875" y="2609712"/>
            <a:chExt cx="16287159" cy="70950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875" y="2609712"/>
              <a:ext cx="16287159" cy="70950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5058" y="8011971"/>
            <a:ext cx="14143646" cy="15777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39801" y="1727805"/>
            <a:ext cx="5243805" cy="4937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55239" y="523340"/>
            <a:ext cx="4617140" cy="3261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82659" y="947631"/>
            <a:ext cx="2699937" cy="11029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89578" y="2909563"/>
            <a:ext cx="4826156" cy="5004599"/>
            <a:chOff x="9589578" y="2909563"/>
            <a:chExt cx="4826156" cy="50045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9578" y="2909563"/>
              <a:ext cx="4826156" cy="50045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20752" y="2947849"/>
            <a:ext cx="4826156" cy="4928027"/>
            <a:chOff x="2720752" y="2947849"/>
            <a:chExt cx="4826156" cy="49280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20752" y="2947849"/>
              <a:ext cx="4826156" cy="4928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531</Words>
  <Application>Microsoft Office PowerPoint</Application>
  <PresentationFormat>사용자 지정</PresentationFormat>
  <Paragraphs>47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jhs7544@naver.com</cp:lastModifiedBy>
  <cp:revision>13</cp:revision>
  <dcterms:created xsi:type="dcterms:W3CDTF">2021-10-24T13:32:57Z</dcterms:created>
  <dcterms:modified xsi:type="dcterms:W3CDTF">2023-02-06T06:14:48Z</dcterms:modified>
  <cp:version/>
</cp:coreProperties>
</file>